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8125C-0DF3-4218-ADF6-B667F19F487C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BF86F-38C3-4706-B82D-CCF800EA1C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313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78125C-0DF3-4218-ADF6-B667F19F487C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BF86F-38C3-4706-B82D-CCF800EA1C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356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24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43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70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27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59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76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25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63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93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134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83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1678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997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198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293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4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09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851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545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931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95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03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9154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516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57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729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651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1112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121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1298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138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1877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767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2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98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467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7528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0243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3742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3599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8981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4287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1928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38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9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5927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2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2239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548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805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813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794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4928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5288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52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0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427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084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759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095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1709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689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237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258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0595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462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591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566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784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380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65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501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941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745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4875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5437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81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22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39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와이드스크린</PresentationFormat>
  <Paragraphs>0</Paragraphs>
  <Slides>79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8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정주희</dc:creator>
  <cp:lastModifiedBy>정주희</cp:lastModifiedBy>
  <cp:revision>1</cp:revision>
  <dcterms:created xsi:type="dcterms:W3CDTF">2022-08-25T23:16:24Z</dcterms:created>
  <dcterms:modified xsi:type="dcterms:W3CDTF">2022-08-25T23:16:24Z</dcterms:modified>
</cp:coreProperties>
</file>